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10.png" ContentType="image/png"/>
  <Override PartName="/ppt/media/image7.png" ContentType="image/png"/>
  <Override PartName="/ppt/media/image11.png" ContentType="image/png"/>
  <Override PartName="/ppt/media/image8.png" ContentType="image/png"/>
  <Override PartName="/ppt/media/image12.png" ContentType="image/png"/>
  <Override PartName="/ppt/media/image9.png" ContentType="image/png"/>
  <Override PartName="/ppt/media/image1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FFE61EE-265E-4879-8D63-A37FEF96EF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0050CD9-2A73-48E2-89AF-99455422718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C9BC853-842F-47EB-9A20-7F82C24C9B3D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8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2026-09-18T02:14:03Z</dcterms:created>
  <dc:creator/>
  <dc:description/>
  <dc:language>en-US</dc:language>
  <cp:lastModifiedBy/>
  <dcterms:modified xsi:type="dcterms:W3CDTF">2026-09-18T02:14:04Z</dcterms:modified>
  <cp:revision>1</cp:revision>
  <dc:subject/>
  <dc:title/>
</cp:coreProperties>
</file>